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74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343" r:id="rId47"/>
    <p:sldId id="288" r:id="rId48"/>
    <p:sldId id="323" r:id="rId49"/>
    <p:sldId id="324" r:id="rId50"/>
    <p:sldId id="325" r:id="rId51"/>
    <p:sldId id="326" r:id="rId52"/>
    <p:sldId id="327" r:id="rId53"/>
    <p:sldId id="329" r:id="rId54"/>
    <p:sldId id="328" r:id="rId55"/>
    <p:sldId id="330" r:id="rId56"/>
    <p:sldId id="331" r:id="rId57"/>
    <p:sldId id="282" r:id="rId58"/>
    <p:sldId id="281" r:id="rId59"/>
    <p:sldId id="286" r:id="rId60"/>
    <p:sldId id="322" r:id="rId61"/>
    <p:sldId id="290" r:id="rId62"/>
    <p:sldId id="291" r:id="rId63"/>
    <p:sldId id="297" r:id="rId64"/>
    <p:sldId id="296" r:id="rId65"/>
    <p:sldId id="285" r:id="rId66"/>
    <p:sldId id="278" r:id="rId67"/>
    <p:sldId id="283" r:id="rId68"/>
    <p:sldId id="294" r:id="rId69"/>
    <p:sldId id="287" r:id="rId70"/>
    <p:sldId id="295" r:id="rId71"/>
    <p:sldId id="293" r:id="rId72"/>
    <p:sldId id="259" r:id="rId7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4698"/>
  </p:normalViewPr>
  <p:slideViewPr>
    <p:cSldViewPr snapToGrid="0" showGuides="1">
      <p:cViewPr varScale="1">
        <p:scale>
          <a:sx n="106" d="100"/>
          <a:sy n="106" d="100"/>
        </p:scale>
        <p:origin x="648" y="9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23/04/2025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3DA07-3A5F-AD0B-A2D9-FD06F391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EAE905A-3D02-61B7-F646-1BAA8799768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C6EC57-1186-CA15-BC27-E398FDE2C06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B8B22AA-81E2-1B9D-2DAB-5C5460243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F36C0-FEF0-1822-0BCF-9897D845FA32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3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4246</Words>
  <Application>Microsoft Office PowerPoint</Application>
  <PresentationFormat>Widescreen</PresentationFormat>
  <Paragraphs>483</Paragraphs>
  <Slides>67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Consolas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49</cp:revision>
  <dcterms:created xsi:type="dcterms:W3CDTF">2023-06-14T19:22:19Z</dcterms:created>
  <dcterms:modified xsi:type="dcterms:W3CDTF">2025-04-23T14:33:09Z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